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81" r:id="rId16"/>
    <p:sldId id="282" r:id="rId17"/>
    <p:sldId id="271" r:id="rId18"/>
    <p:sldId id="288" r:id="rId19"/>
    <p:sldId id="272" r:id="rId20"/>
    <p:sldId id="292" r:id="rId21"/>
    <p:sldId id="285" r:id="rId22"/>
    <p:sldId id="283" r:id="rId23"/>
    <p:sldId id="284" r:id="rId24"/>
    <p:sldId id="291" r:id="rId25"/>
    <p:sldId id="286" r:id="rId26"/>
    <p:sldId id="287" r:id="rId27"/>
    <p:sldId id="289" r:id="rId28"/>
    <p:sldId id="274" r:id="rId29"/>
    <p:sldId id="273" r:id="rId30"/>
    <p:sldId id="276" r:id="rId31"/>
    <p:sldId id="277" r:id="rId32"/>
    <p:sldId id="280" r:id="rId33"/>
    <p:sldId id="290" r:id="rId34"/>
    <p:sldId id="279" r:id="rId35"/>
    <p:sldId id="321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31E6A-3A1E-4D11-BA8E-03E006709F3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443A19D2-5B9C-4C62-A1CC-B12A1C9CA3C4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1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1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1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1" Type="http://schemas.openxmlformats.org/officeDocument/2006/relationships/image" Target="../media/image1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1" Type="http://schemas.openxmlformats.org/officeDocument/2006/relationships/image" Target="../media/image1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1" Type="http://schemas.openxmlformats.org/officeDocument/2006/relationships/image" Target="../media/image1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6627" y="358862"/>
            <a:ext cx="9843420" cy="2357645"/>
          </a:xfrm>
        </p:spPr>
        <p:txBody>
          <a:bodyPr/>
          <a:lstStyle/>
          <a:p>
            <a:pPr algn="l"/>
            <a:r>
              <a:rPr lang="en-IN" sz="5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CAPSTONE</a:t>
            </a:r>
            <a:br>
              <a:rPr lang="en-IN" sz="5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br>
              <a:rPr lang="en-IN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(SHOPFORHOME</a:t>
            </a:r>
            <a:r>
              <a:rPr lang="en-IN" sz="5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150" y="2438401"/>
            <a:ext cx="10620375" cy="3914774"/>
          </a:xfrm>
        </p:spPr>
        <p:txBody>
          <a:bodyPr>
            <a:normAutofit/>
          </a:bodyPr>
          <a:lstStyle/>
          <a:p>
            <a:pPr algn="l"/>
            <a:r>
              <a:rPr lang="en-IN" sz="9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96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4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l"/>
            <a:r>
              <a:rPr lang="en-IN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    </a:t>
            </a:r>
            <a:endParaRPr lang="en-IN" sz="24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l"/>
            <a:r>
              <a:rPr lang="en-IN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IN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endParaRPr lang="en-IN" sz="1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Title 1"/>
          <p:cNvSpPr>
            <a:spLocks noGrp="1"/>
          </p:cNvSpPr>
          <p:nvPr/>
        </p:nvSpPr>
        <p:spPr>
          <a:xfrm>
            <a:off x="438150" y="2716507"/>
            <a:ext cx="11035848" cy="43205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endParaRPr lang="en-IN" sz="2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  <a:endParaRPr lang="en-IN" sz="24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GB" altLang="en-IN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IN" altLang="en-IN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Bhargavi Kunta</a:t>
            </a:r>
            <a:endParaRPr lang="en-IN" sz="2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l"/>
            <a:r>
              <a:rPr lang="en-IN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	Manas </a:t>
            </a:r>
            <a:r>
              <a:rPr lang="en-IN" sz="280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Hassija</a:t>
            </a:r>
            <a:endParaRPr lang="en-IN" altLang="en-IN" sz="24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l"/>
            <a:r>
              <a:rPr lang="en-IN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GB" altLang="en-IN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IN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Kaza Geetanjali</a:t>
            </a:r>
            <a:endParaRPr lang="en-IN" sz="2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GB" altLang="en-IN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IN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Sake Bhavana</a:t>
            </a:r>
            <a:endParaRPr lang="en-IN" sz="2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M Annie Merlin</a:t>
            </a:r>
            <a:endParaRPr lang="en-IN" sz="2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8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8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8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>
            <a:spLocks noGrp="1"/>
          </p:cNvSpPr>
          <p:nvPr/>
        </p:nvSpPr>
        <p:spPr>
          <a:xfrm>
            <a:off x="6409647" y="3027365"/>
            <a:ext cx="3514725" cy="1058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&amp;AWS C4 GROUP-3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solidFill>
                  <a:schemeClr val="tx2"/>
                </a:solidFill>
              </a:rPr>
              <a:t>MENTOR:MR.NEERAJ KUMAR KHERA</a:t>
            </a:r>
            <a:endParaRPr lang="en-IN" sz="20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22" y="1523585"/>
            <a:ext cx="9150969" cy="5013325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438" y="400878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WISHLIST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47" y="1400589"/>
            <a:ext cx="9105900" cy="5200650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BULK UPLOAD</a:t>
            </a:r>
            <a:endParaRPr lang="en-IN" dirty="0"/>
          </a:p>
        </p:txBody>
      </p:sp>
      <p:pic>
        <p:nvPicPr>
          <p:cNvPr id="3" name="Content Placeholder 2" descr="Screenshot (332)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6425" y="1433195"/>
            <a:ext cx="11264265" cy="50609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COUPONS (CRUD by Admin)</a:t>
            </a:r>
            <a:endParaRPr lang="en-IN" dirty="0"/>
          </a:p>
        </p:txBody>
      </p:sp>
      <p:pic>
        <p:nvPicPr>
          <p:cNvPr id="7" name="Content Placeholder 6" descr="A screenshot of a computer&#10;&#10;Description automatically generated with medium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510748"/>
            <a:ext cx="8939083" cy="5028234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DISCOUNT COUPONS 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77" y="1565413"/>
            <a:ext cx="8867774" cy="4914899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COUPONS (Can be applied at checkout)</a:t>
            </a:r>
            <a:endParaRPr lang="en-IN" dirty="0"/>
          </a:p>
        </p:txBody>
      </p:sp>
      <p:pic>
        <p:nvPicPr>
          <p:cNvPr id="7" name="Content Placeholder 6" descr="Graphical user interface, application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357" y="1540641"/>
            <a:ext cx="8850600" cy="4978463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8370"/>
            <a:ext cx="8596668" cy="1320800"/>
          </a:xfrm>
        </p:spPr>
        <p:txBody>
          <a:bodyPr/>
          <a:lstStyle/>
          <a:p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CART OPTION (Empty Cart)</a:t>
            </a:r>
            <a:endParaRPr lang="en-IN" dirty="0"/>
          </a:p>
        </p:txBody>
      </p:sp>
      <p:pic>
        <p:nvPicPr>
          <p:cNvPr id="11" name="Content Placeholder 10" descr="Graphical user interfac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04" y="1488281"/>
            <a:ext cx="9069087" cy="5101362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8370"/>
            <a:ext cx="8596668" cy="1320800"/>
          </a:xfrm>
        </p:spPr>
        <p:txBody>
          <a:bodyPr/>
          <a:lstStyle/>
          <a:p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CART OPTION</a:t>
            </a:r>
            <a:endParaRPr lang="en-IN" dirty="0"/>
          </a:p>
        </p:txBody>
      </p:sp>
      <p:pic>
        <p:nvPicPr>
          <p:cNvPr id="7" name="Content Placeholder 6" descr="Graphical user interface, application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64" y="1429999"/>
            <a:ext cx="9337618" cy="5252410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639" y="549965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STOCK REPORT (Admin)</a:t>
            </a:r>
            <a:endParaRPr lang="en-IN" dirty="0"/>
          </a:p>
        </p:txBody>
      </p:sp>
      <p:pic>
        <p:nvPicPr>
          <p:cNvPr id="11" name="Content Placeholder 10" descr="A screenshot of a computer&#10;&#10;Description automatically generated with medium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82" y="1361661"/>
            <a:ext cx="9382538" cy="5277678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639" y="549965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REPORT (Admin)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46" y="1431234"/>
            <a:ext cx="8596668" cy="5091231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INTRODUCTION</a:t>
            </a:r>
            <a:endParaRPr lang="en-IN" sz="4400" b="1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77863" y="2160588"/>
            <a:ext cx="8596312" cy="3881437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b="0" i="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Statement: </a:t>
            </a:r>
            <a:r>
              <a:rPr lang="en-US" sz="2800" b="0" i="0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ShopForHome</a:t>
            </a:r>
            <a:r>
              <a:rPr lang="en-US" sz="2800" b="0" i="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popular Store in the market for shopping the home décor stuff . Due to Covid 19 all the offline shopping stopped. So, the store wants to move to the cloud platforms and wants their own web application.</a:t>
            </a:r>
            <a:endParaRPr lang="en-US" sz="2800" b="0" i="0" dirty="0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0" i="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are 2 users on the application: -</a:t>
            </a:r>
            <a:endParaRPr lang="en-US" sz="2800" b="0" i="0" dirty="0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0" i="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User </a:t>
            </a:r>
            <a:endParaRPr lang="en-US" sz="2800" b="0" i="0" dirty="0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0" i="0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Admin</a:t>
            </a:r>
            <a:endParaRPr lang="en-IN" sz="2800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 (Admin)</a:t>
            </a:r>
            <a:endParaRPr lang="en-IN" dirty="0"/>
          </a:p>
        </p:txBody>
      </p:sp>
      <p:pic>
        <p:nvPicPr>
          <p:cNvPr id="7" name="Content Placeholder 6" descr="A screenshot of a video game&#10;&#10;Description automatically generated with medium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39" y="1594056"/>
            <a:ext cx="8739685" cy="4916073"/>
          </a:xfr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639" y="549965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CRUD ON PRODUCT  (Admin)</a:t>
            </a:r>
            <a:endParaRPr lang="en-IN" dirty="0"/>
          </a:p>
        </p:txBody>
      </p:sp>
      <p:pic>
        <p:nvPicPr>
          <p:cNvPr id="11" name="Content Placeholder 10" descr="Graphical user interface, websit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43" y="1663632"/>
            <a:ext cx="8651337" cy="4866377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639" y="549965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CRUD ON PRODUCT CATEGORY (Admin)</a:t>
            </a:r>
            <a:endParaRPr lang="en-IN" dirty="0"/>
          </a:p>
        </p:txBody>
      </p:sp>
      <p:pic>
        <p:nvPicPr>
          <p:cNvPr id="6" name="Content Placeholder 5" descr="A screenshot of a computer&#10;&#10;Description automatically generated with medium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74" y="1870764"/>
            <a:ext cx="8618821" cy="4848087"/>
          </a:xfr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639" y="549965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CRUD ON PRODUCT CATEGORY (Admin)</a:t>
            </a:r>
            <a:endParaRPr lang="en-IN" dirty="0"/>
          </a:p>
        </p:txBody>
      </p:sp>
      <p:pic>
        <p:nvPicPr>
          <p:cNvPr id="7" name="Content Placeholder 6" descr="A screenshot of a computer&#10;&#10;Description automatically generated with medium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91" y="1870765"/>
            <a:ext cx="8596668" cy="4835626"/>
          </a:xfr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639" y="549965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CRUD ON USER (Admin)</a:t>
            </a:r>
            <a:endParaRPr lang="en-IN" dirty="0"/>
          </a:p>
        </p:txBody>
      </p:sp>
      <p:pic>
        <p:nvPicPr>
          <p:cNvPr id="6" name="Content Placeholder 5" descr="A screenshot of a computer&#10;&#10;Description automatically generated with medium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51" y="1421708"/>
            <a:ext cx="9063751" cy="5098361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639" y="549965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CRUD ON USER (Admin)</a:t>
            </a:r>
            <a:endParaRPr lang="en-IN" dirty="0"/>
          </a:p>
        </p:txBody>
      </p:sp>
      <p:pic>
        <p:nvPicPr>
          <p:cNvPr id="7" name="Content Placeholder 6" descr="A screenshot of a computer&#10;&#10;Description automatically generated with medium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34" y="1410528"/>
            <a:ext cx="9136637" cy="5139359"/>
          </a:xfr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004" y="569843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 TEMPLATES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3233" y="1520687"/>
            <a:ext cx="8987663" cy="5055560"/>
          </a:xfr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AUTO SCALING GROUP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Content Placeholder 2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129" y="1480931"/>
            <a:ext cx="9378601" cy="5275463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004" y="569843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EC2 INSTANCES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391749"/>
            <a:ext cx="9400944" cy="5288031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TARGET GROUP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296" y="1415154"/>
            <a:ext cx="9486704" cy="5336271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USED:</a:t>
            </a:r>
            <a:endParaRPr lang="en-IN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77863" y="2160588"/>
            <a:ext cx="8596312" cy="3881437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tx1"/>
                </a:solidFill>
              </a:rPr>
              <a:t>Angular</a:t>
            </a:r>
            <a:endParaRPr lang="en-IN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tx1"/>
                </a:solidFill>
              </a:rPr>
              <a:t>Spring Boot</a:t>
            </a:r>
            <a:endParaRPr lang="en-IN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tx1"/>
                </a:solidFill>
              </a:rPr>
              <a:t>SQL</a:t>
            </a:r>
            <a:endParaRPr lang="en-IN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tx1"/>
                </a:solidFill>
              </a:rPr>
              <a:t>AWS</a:t>
            </a:r>
            <a:endParaRPr lang="en-IN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IN" dirty="0">
                <a:solidFill>
                  <a:schemeClr val="tx1"/>
                </a:solidFill>
              </a:rPr>
              <a:t> </a:t>
            </a:r>
            <a:r>
              <a:rPr lang="en-IN" sz="2800" b="1" dirty="0" err="1">
                <a:solidFill>
                  <a:schemeClr val="tx1"/>
                </a:solidFill>
              </a:rPr>
              <a:t>Softwares</a:t>
            </a:r>
            <a:r>
              <a:rPr lang="en-IN" sz="2800" b="1" dirty="0">
                <a:solidFill>
                  <a:schemeClr val="tx1"/>
                </a:solidFill>
              </a:rPr>
              <a:t> Used:</a:t>
            </a:r>
            <a:endParaRPr lang="en-IN" sz="24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tx1"/>
                </a:solidFill>
              </a:rPr>
              <a:t>Eclipse IDE</a:t>
            </a:r>
            <a:endParaRPr lang="en-IN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tx1"/>
                </a:solidFill>
              </a:rPr>
              <a:t>Visual Studio code</a:t>
            </a:r>
            <a:endParaRPr lang="en-IN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GB" altLang="en-IN" sz="2400" dirty="0">
                <a:solidFill>
                  <a:schemeClr val="tx1"/>
                </a:solidFill>
              </a:rPr>
              <a:t>MySQL</a:t>
            </a:r>
            <a:endParaRPr lang="en-GB" altLang="en-IN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GB" altLang="en-IN" sz="2400" dirty="0">
                <a:solidFill>
                  <a:schemeClr val="tx1"/>
                </a:solidFill>
              </a:rPr>
              <a:t>AWS</a:t>
            </a:r>
            <a:endParaRPr lang="en-GB" altLang="en-IN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LOAD BALANCER</a:t>
            </a:r>
            <a:endParaRPr lang="en-IN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6847" y="1437179"/>
            <a:ext cx="9465986" cy="5341308"/>
          </a:xfr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126" y="410817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S3 BUCKET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" r="922"/>
          <a:stretch>
            <a:fillRect/>
          </a:stretch>
        </p:blipFill>
        <p:spPr>
          <a:xfrm>
            <a:off x="687274" y="1232453"/>
            <a:ext cx="9709056" cy="5502699"/>
          </a:xfr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552" y="470452"/>
            <a:ext cx="8596668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JAR FILE</a:t>
            </a:r>
            <a:endParaRPr lang="en-IN" dirty="0"/>
          </a:p>
        </p:txBody>
      </p:sp>
      <p:pic>
        <p:nvPicPr>
          <p:cNvPr id="7" name="Content Placeholder 6" descr="A screenshot of a computer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81" y="1222513"/>
            <a:ext cx="9808449" cy="5517253"/>
          </a:xfr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247" y="430695"/>
            <a:ext cx="8596668" cy="1320800"/>
          </a:xfrm>
        </p:spPr>
        <p:txBody>
          <a:bodyPr/>
          <a:lstStyle/>
          <a:p>
            <a:r>
              <a:rPr lang="en-US" sz="36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Starting the Application shop-for-home-.JAR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Tex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13" y="1225211"/>
            <a:ext cx="9794817" cy="5509586"/>
          </a:xfr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GIT HUB LINK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https://github.com/BhargaviKunta/BhargaviKunta.git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Sprint I Objectives</a:t>
            </a:r>
            <a:endParaRPr lang="en-IN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77863" y="2160588"/>
            <a:ext cx="8596312" cy="3881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1.Create git repository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2.Create database schema (all tables along with their relationships)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3.Create entities in Spring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4.Create Microservice based structure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5.CRUD on User and Products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6.Create an eCommerce Template in Angular (Static only) to hold images and products lists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7.Develop Search Functionality in Angular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8.Bulk upload implementation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Sprint II Objectives</a:t>
            </a:r>
            <a:endParaRPr lang="en-IN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77863" y="2160588"/>
            <a:ext cx="8596312" cy="3881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1.Cart option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2.Stock and Sales reports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3.Create Data Transfer objects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4.Create repository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5Create Service layer logic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6.Create Controller to direct rest </a:t>
            </a:r>
            <a:r>
              <a:rPr lang="en-US" sz="20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lang="en-US" sz="20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7.Create Discount Microservice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GIT REPOSITORY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5191" y="1401687"/>
            <a:ext cx="9470406" cy="5327103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88" y="1524000"/>
            <a:ext cx="10391775" cy="5019675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77863" y="609600"/>
            <a:ext cx="8596312" cy="1320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ECOMMERCE TEMPLATE(HOME PAGE)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3941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IN (For User and Admin)</a:t>
            </a:r>
            <a:b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7" name="Content Placeholder 6" descr="Graphical user interfac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19087"/>
            <a:ext cx="9468000" cy="5325751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UP</a:t>
            </a:r>
            <a:endParaRPr lang="en-IN" dirty="0"/>
          </a:p>
        </p:txBody>
      </p:sp>
      <p:pic>
        <p:nvPicPr>
          <p:cNvPr id="5" name="Content Placeholder 4" descr="Graphical user interfac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77" y="1461053"/>
            <a:ext cx="9495662" cy="534131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1801</Words>
  <Application>WPS Presentation</Application>
  <PresentationFormat>Widescreen</PresentationFormat>
  <Paragraphs>123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5" baseType="lpstr">
      <vt:lpstr>Arial</vt:lpstr>
      <vt:lpstr>SimSun</vt:lpstr>
      <vt:lpstr>Wingdings</vt:lpstr>
      <vt:lpstr>Wingdings 3</vt:lpstr>
      <vt:lpstr>Arial</vt:lpstr>
      <vt:lpstr>Times New Roman</vt:lpstr>
      <vt:lpstr>Trebuchet MS</vt:lpstr>
      <vt:lpstr>Microsoft YaHei</vt:lpstr>
      <vt:lpstr>Arial Unicode MS</vt:lpstr>
      <vt:lpstr>Calibri</vt:lpstr>
      <vt:lpstr>Facet</vt:lpstr>
      <vt:lpstr>CAPSTONE PROJECT (SHOPFORHOME)</vt:lpstr>
      <vt:lpstr>INTRODUCTION</vt:lpstr>
      <vt:lpstr>TECHNOLOGIES USED:</vt:lpstr>
      <vt:lpstr>Sprint I Objectives</vt:lpstr>
      <vt:lpstr>Sprint II Objectives</vt:lpstr>
      <vt:lpstr>GIT REPOSITORY</vt:lpstr>
      <vt:lpstr>ECOMMERCE TEMPLATE(HOME PAGE)</vt:lpstr>
      <vt:lpstr>SIGN IN (For User and Admin) </vt:lpstr>
      <vt:lpstr>SIGN UP</vt:lpstr>
      <vt:lpstr>SEARCH</vt:lpstr>
      <vt:lpstr>     WISHLIST</vt:lpstr>
      <vt:lpstr>BULK UPLOAD</vt:lpstr>
      <vt:lpstr>COUPONS (CRUD by Admin)</vt:lpstr>
      <vt:lpstr>DISCOUNT COUPONS </vt:lpstr>
      <vt:lpstr>COUPONS (Can be applied at checkout)</vt:lpstr>
      <vt:lpstr>     CART OPTION (Empty Cart)</vt:lpstr>
      <vt:lpstr>     CART OPTION</vt:lpstr>
      <vt:lpstr>SALES REPORT (Admin)</vt:lpstr>
      <vt:lpstr>STOCK REPORT (Admin)</vt:lpstr>
      <vt:lpstr>PRODUCT MANAGEMENT (Admin)</vt:lpstr>
      <vt:lpstr>CRUD ON PRODUCT  (Admin)</vt:lpstr>
      <vt:lpstr>CRUD ON PRODUCT CATEGORY (Admin)</vt:lpstr>
      <vt:lpstr>CRUD ON PRODUCT CATEGORY (Admin)</vt:lpstr>
      <vt:lpstr>CRUD ON USER (Admin)</vt:lpstr>
      <vt:lpstr>CRUD ON USER (Admin)</vt:lpstr>
      <vt:lpstr>LAUNCH TEMPLATES</vt:lpstr>
      <vt:lpstr>AUTO SCALING GROUP</vt:lpstr>
      <vt:lpstr>EC2 INSTANCES</vt:lpstr>
      <vt:lpstr>TARGET GROUP</vt:lpstr>
      <vt:lpstr>LOAD BALANCER</vt:lpstr>
      <vt:lpstr>S3 BUCKET</vt:lpstr>
      <vt:lpstr>BUILDING JAR FILE</vt:lpstr>
      <vt:lpstr>Starting the Application shop-for-home-.JAR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CAPSTONEPROJECT(SHOPFORHOME)</dc:title>
  <dc:creator>manas hassija</dc:creator>
  <cp:lastModifiedBy>91934</cp:lastModifiedBy>
  <cp:revision>43</cp:revision>
  <dcterms:created xsi:type="dcterms:W3CDTF">2022-08-10T06:45:00Z</dcterms:created>
  <dcterms:modified xsi:type="dcterms:W3CDTF">2022-08-11T14:45:33Z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92A3D1BD011D4887AD2B800E1F8FBF88</vt:lpwstr>
  </property>
  <property fmtid="{D5CDD505-2E9C-101B-9397-08002B2CF9AE}" pid="3" name="KSOProductBuildVer">
    <vt:lpwstr>1033-11.2.0.11254</vt:lpwstr>
  </property>
</Properties>
</file>

<file path=docProps/thumbnail.jpeg>
</file>